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56" r:id="rId4"/>
    <p:sldId id="258" r:id="rId5"/>
    <p:sldId id="261" r:id="rId6"/>
    <p:sldId id="272" r:id="rId7"/>
    <p:sldId id="273" r:id="rId8"/>
    <p:sldId id="260" r:id="rId9"/>
    <p:sldId id="274" r:id="rId10"/>
    <p:sldId id="262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lYu" initials="S" lastIdx="1" clrIdx="0">
    <p:extLst>
      <p:ext uri="{19B8F6BF-5375-455C-9EA6-DF929625EA0E}">
        <p15:presenceInfo xmlns:p15="http://schemas.microsoft.com/office/powerpoint/2012/main" userId="SeolY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9E4"/>
    <a:srgbClr val="FEC200"/>
    <a:srgbClr val="FFCD2D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9EF96-BB59-4079-966C-838F85CAE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D4A4A-176E-4E8B-AC4C-19840BA9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444B-641A-4D90-BE92-088BC190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5F6F-F6BB-4D1F-A088-4CADE555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4E1A-A372-4CBA-997C-FA040829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0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8995-FF35-43A7-A833-052FC740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048739-252A-4A92-94ED-1CC2D8CD0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23085-7C4A-43D2-87A0-AC4B95D5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1F476-5B3A-46C1-9F08-DA67CAC3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3E708-4767-4409-89FE-F7CC2583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7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EA9A88-4BA7-4C98-A384-B8B4BCDAB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DD8B9-622A-4ABF-B368-7EC34847B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A2177-4271-4915-AE0A-D708C26F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6403-9644-4E73-8CFC-5A607B7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E11B2-CAA4-4E30-B71D-2AACD731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E5E3E-1C9B-4CB1-8433-11C5BE1F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8796-21A8-4F20-AA7A-51421B73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95D-110A-4F76-BC9B-712AB59F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2B474-AB46-4269-B4FC-EB5E60A0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A713-78AC-4196-9CC1-2610662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B856D-EBD1-4ABE-BEA3-6877BAE0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E00E5-70F6-471F-BDC8-174F6612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8B6E6-4601-4BC9-BDB6-2E4D264A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3EE40-94D5-48C4-858D-B26FC26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50C39-82C5-4F25-888D-289FE8F2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141E-48D0-439B-B034-6D8FF593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95EEF-A3EF-4DB6-BD48-D355147C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3838C-93A6-43DF-A92F-E1738F0DD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3F69-CA22-4F16-91D8-0C42D646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26FF1-1DFB-4761-8DFE-11935F1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C594A-6C3E-40CC-8EE9-8D04E006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C6E1E-1353-4D1B-95C7-D69DF6F5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6EA4C-7743-4E63-B710-35CB59C8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832773-D87F-4C02-B044-0708B05EB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04199-9E8F-47C3-854E-1D86E0E5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E4E57-7FC5-4802-89FC-F2AC45AAC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C858F8-AEDC-4F4D-9482-971CE3FF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42C34-BDDE-40F6-9CF4-1B6E3C8C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886AAD-321B-46DE-B697-BEACFB13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5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FFF94-ADFC-4150-8DF5-CC19A1D6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20FD4-0191-418F-9310-4544750A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DCA0A4-9624-402A-87AD-9C7C8E6D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2AF2EE-022C-4616-A666-F9958D1A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6DF8A-30C6-449A-BF16-B8D6B64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640CDB-A4A5-407F-9D13-59C6086F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6B328-02BB-46F8-B2EF-E4806EAB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9BB0F-9608-4B42-924E-50AD5A8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19615-A784-455A-93E2-40056153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1795E-D656-452F-BD8D-6CE50B20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49F2D-5AAC-442F-975E-D60756CD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6E347-070B-4AA8-B45C-A65B3152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BF71-1A4A-4708-BBF9-9CC01619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2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EF9B-7797-4508-89F3-38249D83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AF23C-2C8A-4920-ACF9-B1AE74516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09394-5972-4762-A354-070F3D13C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69D32-5CAB-40CE-A83D-52285F5B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39446F-9D39-4B88-A7B1-27761D07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AEE5AB-F16E-487B-AE05-CA9EE950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300C3D-81F0-47E7-90A4-BEF63FEA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E7F14-A762-49BB-8589-0CB9662B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09A1-98AD-481E-BD24-8D3E26061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40A2B-26AA-437E-BA08-DC4A8B54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75715-4434-4A38-9CEA-32D2F8FB0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2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638" y="-304800"/>
            <a:ext cx="13249275" cy="7467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9413B19-B6EE-4BA2-949F-C553AB96CACB}"/>
              </a:ext>
            </a:extLst>
          </p:cNvPr>
          <p:cNvSpPr/>
          <p:nvPr/>
        </p:nvSpPr>
        <p:spPr>
          <a:xfrm>
            <a:off x="47537" y="2919369"/>
            <a:ext cx="1744910" cy="51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물고기 곤충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02E791-9314-4893-BB8D-F6333731EEB4}"/>
              </a:ext>
            </a:extLst>
          </p:cNvPr>
          <p:cNvSpPr/>
          <p:nvPr/>
        </p:nvSpPr>
        <p:spPr>
          <a:xfrm>
            <a:off x="3461858" y="2910980"/>
            <a:ext cx="1744910" cy="51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화석 미술품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C12AC2-2C5E-48D4-B9BC-4C7277283A43}"/>
              </a:ext>
            </a:extLst>
          </p:cNvPr>
          <p:cNvSpPr/>
          <p:nvPr/>
        </p:nvSpPr>
        <p:spPr>
          <a:xfrm>
            <a:off x="6985234" y="2910980"/>
            <a:ext cx="1744910" cy="51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꽃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741DBA-C968-4909-8F80-38A977F07503}"/>
              </a:ext>
            </a:extLst>
          </p:cNvPr>
          <p:cNvSpPr/>
          <p:nvPr/>
        </p:nvSpPr>
        <p:spPr>
          <a:xfrm>
            <a:off x="10324056" y="2910980"/>
            <a:ext cx="1744910" cy="518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1977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1975" y="763121"/>
            <a:ext cx="1066800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902075" y="929247"/>
            <a:ext cx="100564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525383" y="426546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714376" y="1685923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41" y="368634"/>
            <a:ext cx="572048" cy="48515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5" y="341447"/>
            <a:ext cx="531316" cy="616019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2130295" y="1222854"/>
            <a:ext cx="1573351" cy="1447674"/>
            <a:chOff x="3209925" y="1242854"/>
            <a:chExt cx="1573351" cy="1447674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133118" y="2721823"/>
            <a:ext cx="1573351" cy="1447674"/>
            <a:chOff x="3209925" y="1242854"/>
            <a:chExt cx="1573351" cy="1447674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131407" y="4226255"/>
            <a:ext cx="1573351" cy="1447674"/>
            <a:chOff x="3209925" y="1242854"/>
            <a:chExt cx="1573351" cy="1447674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80" y="325218"/>
            <a:ext cx="572048" cy="5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2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itchFamily="18" charset="-127"/>
                <a:ea typeface="배달의민족 주아" pitchFamily="18" charset="-127"/>
              </a:rPr>
              <a:t>IP</a:t>
            </a:r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에 따른 닉네임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9" y="5130851"/>
            <a:ext cx="1003529" cy="9527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2DBBB13-0955-42D2-8DEA-5933E36847B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7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563194" y="607580"/>
            <a:ext cx="2162175" cy="21526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1059715" y="3043690"/>
            <a:ext cx="1397735" cy="273447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4" t="25277" b="11667"/>
          <a:stretch/>
        </p:blipFill>
        <p:spPr>
          <a:xfrm>
            <a:off x="3819337" y="607580"/>
            <a:ext cx="3391088" cy="517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11701" r="16691" b="54375"/>
          <a:stretch/>
        </p:blipFill>
        <p:spPr>
          <a:xfrm>
            <a:off x="8572500" y="607580"/>
            <a:ext cx="2114550" cy="23265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5" t="11876" r="27630" b="54374"/>
          <a:stretch/>
        </p:blipFill>
        <p:spPr>
          <a:xfrm>
            <a:off x="8904102" y="3463591"/>
            <a:ext cx="1451345" cy="23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3FA3FF-E835-4FFF-AA32-EBD348D3E475}"/>
              </a:ext>
            </a:extLst>
          </p:cNvPr>
          <p:cNvGrpSpPr/>
          <p:nvPr/>
        </p:nvGrpSpPr>
        <p:grpSpPr>
          <a:xfrm>
            <a:off x="7800123" y="650269"/>
            <a:ext cx="3439256" cy="5557461"/>
            <a:chOff x="4279900" y="1444510"/>
            <a:chExt cx="1631621" cy="263652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BE61592-9102-4F93-A2A2-DF01BEB65029}"/>
                </a:ext>
              </a:extLst>
            </p:cNvPr>
            <p:cNvSpPr/>
            <p:nvPr/>
          </p:nvSpPr>
          <p:spPr>
            <a:xfrm>
              <a:off x="4279900" y="1444511"/>
              <a:ext cx="1285240" cy="2636520"/>
            </a:xfrm>
            <a:prstGeom prst="roundRect">
              <a:avLst/>
            </a:prstGeom>
            <a:blipFill dpi="0" rotWithShape="1">
              <a:blip r:embed="rId2"/>
              <a:srcRect/>
              <a:stretch>
                <a:fillRect l="-10000" r="-13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22E388-E5B3-40BF-851B-26E549B8AD25}"/>
                </a:ext>
              </a:extLst>
            </p:cNvPr>
            <p:cNvSpPr/>
            <p:nvPr/>
          </p:nvSpPr>
          <p:spPr>
            <a:xfrm>
              <a:off x="4279900" y="1444510"/>
              <a:ext cx="1285240" cy="2202930"/>
            </a:xfrm>
            <a:prstGeom prst="roundRect">
              <a:avLst/>
            </a:prstGeom>
            <a:solidFill>
              <a:schemeClr val="accent5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F42A73C-68DE-452A-B575-E3300BD7A60C}"/>
                </a:ext>
              </a:extLst>
            </p:cNvPr>
            <p:cNvSpPr/>
            <p:nvPr/>
          </p:nvSpPr>
          <p:spPr>
            <a:xfrm>
              <a:off x="4279900" y="1444511"/>
              <a:ext cx="1285240" cy="165428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F640AB-5E3D-455C-8268-40779F13903B}"/>
                </a:ext>
              </a:extLst>
            </p:cNvPr>
            <p:cNvSpPr/>
            <p:nvPr/>
          </p:nvSpPr>
          <p:spPr>
            <a:xfrm>
              <a:off x="4279900" y="1444511"/>
              <a:ext cx="1285240" cy="113612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163E6C-485A-4671-85B7-EDF586A5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42" y="1538691"/>
              <a:ext cx="658738" cy="625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815260-0EC0-4E7C-B272-9838A466366A}"/>
                </a:ext>
              </a:extLst>
            </p:cNvPr>
            <p:cNvSpPr txBox="1"/>
            <p:nvPr/>
          </p:nvSpPr>
          <p:spPr>
            <a:xfrm>
              <a:off x="4617544" y="2303753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커뮤니티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5921D8-6D83-4048-8F0B-335070D1B30F}"/>
                </a:ext>
              </a:extLst>
            </p:cNvPr>
            <p:cNvSpPr txBox="1"/>
            <p:nvPr/>
          </p:nvSpPr>
          <p:spPr>
            <a:xfrm>
              <a:off x="4778741" y="2830788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89F4D3-A1D9-4B81-9AF3-AC30EB350813}"/>
                </a:ext>
              </a:extLst>
            </p:cNvPr>
            <p:cNvSpPr txBox="1"/>
            <p:nvPr/>
          </p:nvSpPr>
          <p:spPr>
            <a:xfrm>
              <a:off x="4814241" y="3375144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곤충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D52A4-92CE-4536-B4B8-C4E9DBBC1C86}"/>
                </a:ext>
              </a:extLst>
            </p:cNvPr>
            <p:cNvSpPr txBox="1"/>
            <p:nvPr/>
          </p:nvSpPr>
          <p:spPr>
            <a:xfrm>
              <a:off x="4767228" y="3804976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16BEE89-73AD-4C14-A08C-1F1A3C4D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3450968"/>
            <a:ext cx="531316" cy="6160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DC83EF-A3E1-4AEA-A6FC-AFDEA2440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4719807"/>
            <a:ext cx="572048" cy="4851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37FCD7-DD31-4E79-9076-517CF513A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5587501"/>
            <a:ext cx="572048" cy="579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2A23CD-F5A1-4F1F-971A-492AF556C1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952621" y="948289"/>
            <a:ext cx="4875963" cy="48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BA989F-A021-4962-849C-0BC26B0B4A52}"/>
              </a:ext>
            </a:extLst>
          </p:cNvPr>
          <p:cNvSpPr/>
          <p:nvPr/>
        </p:nvSpPr>
        <p:spPr>
          <a:xfrm>
            <a:off x="7214195" y="666059"/>
            <a:ext cx="2693734" cy="5525881"/>
          </a:xfrm>
          <a:prstGeom prst="roundRect">
            <a:avLst/>
          </a:prstGeom>
          <a:blipFill dpi="0" rotWithShape="1">
            <a:blip r:embed="rId2"/>
            <a:srcRect/>
            <a:stretch>
              <a:fillRect l="-10000" r="-13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74D3CD-E02F-4F77-A8D6-404445C02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2124586" y="971822"/>
            <a:ext cx="2377967" cy="4652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FC726A-73F8-4875-883D-C080368E02EA}"/>
              </a:ext>
            </a:extLst>
          </p:cNvPr>
          <p:cNvSpPr/>
          <p:nvPr/>
        </p:nvSpPr>
        <p:spPr>
          <a:xfrm>
            <a:off x="7214195" y="5463251"/>
            <a:ext cx="2693734" cy="728689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E8484F-AA54-420F-A013-BE95A053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0" y="5623990"/>
            <a:ext cx="384172" cy="4454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D9B42B-FBB4-49E8-AA63-3D7DA83EE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89" y="5692055"/>
            <a:ext cx="413624" cy="3507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46098C-AD81-4CE1-A784-697B34917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01" y="5623990"/>
            <a:ext cx="413624" cy="418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A63573-1799-4F27-AAC6-9096F12B36C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2" y="5503180"/>
            <a:ext cx="596111" cy="5662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6A85F0-3862-40E5-81F5-E30C878C1F79}"/>
              </a:ext>
            </a:extLst>
          </p:cNvPr>
          <p:cNvGrpSpPr/>
          <p:nvPr/>
        </p:nvGrpSpPr>
        <p:grpSpPr>
          <a:xfrm>
            <a:off x="7503244" y="1690333"/>
            <a:ext cx="1152545" cy="1103707"/>
            <a:chOff x="7308703" y="1089698"/>
            <a:chExt cx="1573351" cy="1506682"/>
          </a:xfrm>
        </p:grpSpPr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8DE80479-A9CF-4AA9-B089-25B1C45F1B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53">
              <a:extLst>
                <a:ext uri="{FF2B5EF4-FFF2-40B4-BE49-F238E27FC236}">
                  <a16:creationId xmlns:a16="http://schemas.microsoft.com/office/drawing/2014/main" id="{E929DBE1-9EB9-4AF0-97E9-7A158EC0199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5F31C16-82D6-4D13-A992-CFE222ED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7C119A-9467-4906-A07D-1DB25F74F5F8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42BCD6-83E8-4F43-A542-EDD0B2CD1B31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A5926D-CF80-4382-A6C3-99E79D12082D}"/>
              </a:ext>
            </a:extLst>
          </p:cNvPr>
          <p:cNvGrpSpPr/>
          <p:nvPr/>
        </p:nvGrpSpPr>
        <p:grpSpPr>
          <a:xfrm>
            <a:off x="8575614" y="1690333"/>
            <a:ext cx="1152545" cy="1103707"/>
            <a:chOff x="7308703" y="1089698"/>
            <a:chExt cx="1573351" cy="1506682"/>
          </a:xfrm>
        </p:grpSpPr>
        <p:sp>
          <p:nvSpPr>
            <p:cNvPr id="38" name="모서리가 둥근 직사각형 13">
              <a:extLst>
                <a:ext uri="{FF2B5EF4-FFF2-40B4-BE49-F238E27FC236}">
                  <a16:creationId xmlns:a16="http://schemas.microsoft.com/office/drawing/2014/main" id="{70743D8A-78A7-4F47-8551-84EEA211FF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53">
              <a:extLst>
                <a:ext uri="{FF2B5EF4-FFF2-40B4-BE49-F238E27FC236}">
                  <a16:creationId xmlns:a16="http://schemas.microsoft.com/office/drawing/2014/main" id="{72CD36B0-9B6B-4F97-B8BE-C73619DC443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8BC0123-2C09-4DFF-A61D-A4F7A4A8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4A4510-5C42-4648-AA6F-03A343989E96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32C993-30FA-4E22-BB05-6EADD31F129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F861CC-A7D0-4ADF-929C-8964B5210FDD}"/>
              </a:ext>
            </a:extLst>
          </p:cNvPr>
          <p:cNvGrpSpPr/>
          <p:nvPr/>
        </p:nvGrpSpPr>
        <p:grpSpPr>
          <a:xfrm>
            <a:off x="7503244" y="2858317"/>
            <a:ext cx="1152545" cy="1103707"/>
            <a:chOff x="7308703" y="1089698"/>
            <a:chExt cx="1573351" cy="1506682"/>
          </a:xfrm>
        </p:grpSpPr>
        <p:sp>
          <p:nvSpPr>
            <p:cNvPr id="44" name="모서리가 둥근 직사각형 13">
              <a:extLst>
                <a:ext uri="{FF2B5EF4-FFF2-40B4-BE49-F238E27FC236}">
                  <a16:creationId xmlns:a16="http://schemas.microsoft.com/office/drawing/2014/main" id="{6D5B45E7-75B3-4BA7-A2DF-A70410086706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53">
              <a:extLst>
                <a:ext uri="{FF2B5EF4-FFF2-40B4-BE49-F238E27FC236}">
                  <a16:creationId xmlns:a16="http://schemas.microsoft.com/office/drawing/2014/main" id="{C61AC85A-A654-486F-9931-7514436F2BBE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EAB2225-10FB-43FE-9368-0ABE9161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02D30F-9641-4793-9B43-B39F25B95FCA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4B0CF0-0B80-4799-BE92-9252D6B1DEEF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BC2F690-8232-4C98-A406-CEA8E468A878}"/>
              </a:ext>
            </a:extLst>
          </p:cNvPr>
          <p:cNvGrpSpPr/>
          <p:nvPr/>
        </p:nvGrpSpPr>
        <p:grpSpPr>
          <a:xfrm>
            <a:off x="8575614" y="2858317"/>
            <a:ext cx="1152545" cy="1103707"/>
            <a:chOff x="7308703" y="1089698"/>
            <a:chExt cx="1573351" cy="1506682"/>
          </a:xfrm>
        </p:grpSpPr>
        <p:sp>
          <p:nvSpPr>
            <p:cNvPr id="50" name="모서리가 둥근 직사각형 13">
              <a:extLst>
                <a:ext uri="{FF2B5EF4-FFF2-40B4-BE49-F238E27FC236}">
                  <a16:creationId xmlns:a16="http://schemas.microsoft.com/office/drawing/2014/main" id="{47E1C732-10B9-4486-A642-87CB93999B09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3">
              <a:extLst>
                <a:ext uri="{FF2B5EF4-FFF2-40B4-BE49-F238E27FC236}">
                  <a16:creationId xmlns:a16="http://schemas.microsoft.com/office/drawing/2014/main" id="{E520321E-9882-42B1-95C0-C83C6CE3F8E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E04DE37-8624-42E3-A28A-8521C9D9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538751-3A43-4E74-A7F8-C43490AA62FF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E3916B-364B-4F86-B55D-12A5D91EF0B8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162FC69-9FE1-4F39-82C9-1D6E938B8C69}"/>
              </a:ext>
            </a:extLst>
          </p:cNvPr>
          <p:cNvGrpSpPr/>
          <p:nvPr/>
        </p:nvGrpSpPr>
        <p:grpSpPr>
          <a:xfrm>
            <a:off x="7503244" y="4029635"/>
            <a:ext cx="1152545" cy="1103707"/>
            <a:chOff x="7308703" y="1089698"/>
            <a:chExt cx="1573351" cy="1506682"/>
          </a:xfrm>
        </p:grpSpPr>
        <p:sp>
          <p:nvSpPr>
            <p:cNvPr id="56" name="모서리가 둥근 직사각형 13">
              <a:extLst>
                <a:ext uri="{FF2B5EF4-FFF2-40B4-BE49-F238E27FC236}">
                  <a16:creationId xmlns:a16="http://schemas.microsoft.com/office/drawing/2014/main" id="{70518BB2-20B4-4DAE-9A49-AFE6DB5AEE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F905DAA3-2FEE-440E-8440-798AF5681E3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D125142-5FFD-4771-8659-3A50713F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89747C2-1773-45B4-B1FA-ADF3FC24F5C4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09A7C4-0E41-44C7-925E-1645913C282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10AF69-842A-460E-9C3B-16A5D4D34B6B}"/>
              </a:ext>
            </a:extLst>
          </p:cNvPr>
          <p:cNvGrpSpPr/>
          <p:nvPr/>
        </p:nvGrpSpPr>
        <p:grpSpPr>
          <a:xfrm>
            <a:off x="8575614" y="4029635"/>
            <a:ext cx="1152545" cy="1103707"/>
            <a:chOff x="7308703" y="1089698"/>
            <a:chExt cx="1573351" cy="1506682"/>
          </a:xfrm>
        </p:grpSpPr>
        <p:sp>
          <p:nvSpPr>
            <p:cNvPr id="62" name="모서리가 둥근 직사각형 13">
              <a:extLst>
                <a:ext uri="{FF2B5EF4-FFF2-40B4-BE49-F238E27FC236}">
                  <a16:creationId xmlns:a16="http://schemas.microsoft.com/office/drawing/2014/main" id="{2DCEC767-71EE-4E98-94A7-1FB799021173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53">
              <a:extLst>
                <a:ext uri="{FF2B5EF4-FFF2-40B4-BE49-F238E27FC236}">
                  <a16:creationId xmlns:a16="http://schemas.microsoft.com/office/drawing/2014/main" id="{EADAA790-3767-427E-B3C6-BBA94A3404B2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CE5323-B543-491A-B514-95523665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C6615A-8BF8-4D20-AD34-484E25DD0ED7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670402-0F09-490F-9F4E-186AC888C59C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6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itchFamily="18" charset="-127"/>
                <a:ea typeface="배달의민족 주아" pitchFamily="18" charset="-127"/>
              </a:rPr>
              <a:t>IP</a:t>
            </a:r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에 따른 닉네임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ED590227-49C1-474F-9975-A816FCF72C0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602C15-4F8A-46E7-81B4-447887C016C8}"/>
              </a:ext>
            </a:extLst>
          </p:cNvPr>
          <p:cNvSpPr txBox="1"/>
          <p:nvPr/>
        </p:nvSpPr>
        <p:spPr>
          <a:xfrm>
            <a:off x="3478306" y="4689104"/>
            <a:ext cx="676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메인페이지에</a:t>
            </a:r>
            <a:r>
              <a:rPr lang="ko-KR" altLang="en-US" dirty="0"/>
              <a:t> 왼쪽에 닉네임에 맞는 캐릭터 사진 넣고</a:t>
            </a:r>
            <a:endParaRPr lang="en-US" altLang="ko-KR" dirty="0"/>
          </a:p>
          <a:p>
            <a:r>
              <a:rPr lang="ko-KR" altLang="en-US" dirty="0"/>
              <a:t>채팅 구현할 경우 채팅창을 넣을 수 있도록 만들었습니다</a:t>
            </a:r>
          </a:p>
        </p:txBody>
      </p:sp>
    </p:spTree>
    <p:extLst>
      <p:ext uri="{BB962C8B-B14F-4D97-AF65-F5344CB8AC3E}">
        <p14:creationId xmlns:p14="http://schemas.microsoft.com/office/powerpoint/2010/main" val="996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000125" y="1369381"/>
            <a:ext cx="13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꾸미기 자랑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1738713"/>
            <a:ext cx="15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소식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2108045"/>
            <a:ext cx="108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313293" y="1251213"/>
            <a:ext cx="7327401" cy="4500200"/>
            <a:chOff x="3313293" y="1251213"/>
            <a:chExt cx="7327401" cy="4500200"/>
          </a:xfrm>
        </p:grpSpPr>
        <p:pic>
          <p:nvPicPr>
            <p:cNvPr id="47" name="그림 46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48" name="그림 47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0" name="그림 49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81" name="타원 80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83" name="타원 82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51" y="92924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24" y="1779837"/>
            <a:ext cx="2944777" cy="1540749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53" y="1776361"/>
            <a:ext cx="3115485" cy="1540749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45" y="1813459"/>
            <a:ext cx="2951386" cy="1510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1277424" y="1361893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263881" y="4053810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277424" y="366511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168631" y="370225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1336761" y="4071584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2D8379C-9D51-40F7-8F1E-C8744512508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51" y="92924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336384" y="992578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게시판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2051" y="1400175"/>
            <a:ext cx="9439274" cy="4294815"/>
            <a:chOff x="3313293" y="1251213"/>
            <a:chExt cx="7327401" cy="4500200"/>
          </a:xfrm>
        </p:grpSpPr>
        <p:pic>
          <p:nvPicPr>
            <p:cNvPr id="50" name="그림 49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54" name="그림 53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5" name="그림 54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6" y="290058"/>
            <a:ext cx="920701" cy="10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492370" y="805009"/>
            <a:ext cx="10737606" cy="5507867"/>
          </a:xfrm>
          <a:prstGeom prst="roundRect">
            <a:avLst>
              <a:gd name="adj" fmla="val 2546"/>
            </a:avLst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967422" y="967565"/>
            <a:ext cx="9991092" cy="5156210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373590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58514" y="2410952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 정보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2937248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783786" y="1685922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11085172" y="13832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</p:grpSp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3" y="1813939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8" y="1806137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02" y="1798317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1806138" y="1329901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자랑 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903004" y="3481240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최신 거래 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227489" y="3437181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구해요 </a:t>
            </a:r>
          </a:p>
        </p:txBody>
      </p:sp>
      <p:sp>
        <p:nvSpPr>
          <p:cNvPr id="56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3446113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거래하기</a:t>
            </a:r>
          </a:p>
        </p:txBody>
      </p:sp>
      <p:sp>
        <p:nvSpPr>
          <p:cNvPr id="57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58514" y="3954978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친구찾기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2076557" y="2937795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916836" y="4069112"/>
            <a:ext cx="3280143" cy="1464768"/>
            <a:chOff x="1626481" y="3855975"/>
            <a:chExt cx="3280143" cy="146476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9922" y="385597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숲 닌텐도 파시는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9922" y="4149088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숲 닌텐도 파시는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6481" y="4441476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숲 닌텐도 파시는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26482" y="4735854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숲 닌텐도 파시는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631244" y="502835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모여봐요 동물의 숲 닌텐도 파시는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49315" y="4056459"/>
            <a:ext cx="3275380" cy="1463972"/>
            <a:chOff x="6181175" y="4025755"/>
            <a:chExt cx="3275380" cy="146397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025755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320153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저 겨울인데 오랫동안 친구 하실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612541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저 겨울인데 오랫동안 친구 하실 분</a:t>
              </a:r>
              <a:r>
                <a:rPr lang="en-US" altLang="ko-KR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?</a:t>
              </a:r>
              <a:endParaRPr lang="ko-KR" altLang="en-US" sz="13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4904929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6181175" y="5197339"/>
              <a:ext cx="3275380" cy="29238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남반구 체리 친구 구해요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5087582" y="2972488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8152081" y="2947301"/>
            <a:ext cx="17507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 설명하는 내용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블라블라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46299" y="1884656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</a:t>
            </a:r>
            <a:r>
              <a:rPr lang="en-US" altLang="ko-KR" sz="15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5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미술품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1199929" y="537593"/>
            <a:ext cx="831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나비보벳따우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07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6180" y="419603"/>
            <a:ext cx="10904675" cy="6039504"/>
          </a:xfrm>
          <a:prstGeom prst="roundRect">
            <a:avLst>
              <a:gd name="adj" fmla="val 2546"/>
            </a:avLst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1064868" y="777515"/>
            <a:ext cx="10062107" cy="5413887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DE3157-1AE8-4AB1-AB3A-B6D37A1CC4B8}"/>
              </a:ext>
            </a:extLst>
          </p:cNvPr>
          <p:cNvSpPr/>
          <p:nvPr/>
        </p:nvSpPr>
        <p:spPr>
          <a:xfrm>
            <a:off x="10968040" y="2984121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1009069" y="1771191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11085172" y="138328"/>
            <a:ext cx="1021699" cy="639187"/>
            <a:chOff x="7531751" y="985502"/>
            <a:chExt cx="1465019" cy="903365"/>
          </a:xfrm>
        </p:grpSpPr>
        <p:sp>
          <p:nvSpPr>
            <p:cNvPr id="47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74" name="이등변 삼각형 73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이등변 삼각형 74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1199929" y="537593"/>
            <a:ext cx="831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나비보벳따우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285045" y="102715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물고기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곤충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79038" y="1700042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496048" y="1059961"/>
            <a:ext cx="1126066" cy="33219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북반구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832658" y="1059961"/>
            <a:ext cx="1126066" cy="33219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826347" y="1108482"/>
            <a:ext cx="1228145" cy="348754"/>
          </a:xfrm>
          <a:prstGeom prst="roundRect">
            <a:avLst/>
          </a:prstGeom>
          <a:solidFill>
            <a:srgbClr val="FEFB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99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검색하기</a:t>
            </a:r>
          </a:p>
        </p:txBody>
      </p:sp>
      <p:pic>
        <p:nvPicPr>
          <p:cNvPr id="85" name="Picture 2" descr="파일:200px-Tom_Nook_N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74" y="361527"/>
            <a:ext cx="746581" cy="12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타원 85"/>
          <p:cNvSpPr/>
          <p:nvPr/>
        </p:nvSpPr>
        <p:spPr>
          <a:xfrm>
            <a:off x="1584551" y="181658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18835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>
          <a:xfrm>
            <a:off x="3874853" y="1705469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270668" y="1727954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657880" y="1720766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026373" y="1810719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18777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타원 89"/>
          <p:cNvSpPr/>
          <p:nvPr/>
        </p:nvSpPr>
        <p:spPr>
          <a:xfrm>
            <a:off x="6453843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타원 91"/>
          <p:cNvSpPr/>
          <p:nvPr/>
        </p:nvSpPr>
        <p:spPr>
          <a:xfrm>
            <a:off x="8776016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모서리가 둥근 직사각형 101"/>
          <p:cNvSpPr/>
          <p:nvPr/>
        </p:nvSpPr>
        <p:spPr>
          <a:xfrm>
            <a:off x="1483348" y="2810636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1588861" y="2927181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74" y="299418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3879163" y="2816063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274978" y="2838548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662190" y="2831360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030683" y="292131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96" y="29883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/>
          <p:cNvSpPr/>
          <p:nvPr/>
        </p:nvSpPr>
        <p:spPr>
          <a:xfrm>
            <a:off x="6458153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66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타원 111"/>
          <p:cNvSpPr/>
          <p:nvPr/>
        </p:nvSpPr>
        <p:spPr>
          <a:xfrm>
            <a:off x="8780326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39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479038" y="3916965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584551" y="4033510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41005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모서리가 둥근 직사각형 116"/>
          <p:cNvSpPr/>
          <p:nvPr/>
        </p:nvSpPr>
        <p:spPr>
          <a:xfrm>
            <a:off x="3874853" y="3922392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270668" y="3944877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8657880" y="3937689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4026373" y="4027642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40946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타원 121"/>
          <p:cNvSpPr/>
          <p:nvPr/>
        </p:nvSpPr>
        <p:spPr>
          <a:xfrm>
            <a:off x="6453843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타원 123"/>
          <p:cNvSpPr/>
          <p:nvPr/>
        </p:nvSpPr>
        <p:spPr>
          <a:xfrm>
            <a:off x="8776016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모서리가 둥근 직사각형 125"/>
          <p:cNvSpPr/>
          <p:nvPr/>
        </p:nvSpPr>
        <p:spPr>
          <a:xfrm>
            <a:off x="1492926" y="5009141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598439" y="5125686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52" y="51926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모서리가 둥근 직사각형 128"/>
          <p:cNvSpPr/>
          <p:nvPr/>
        </p:nvSpPr>
        <p:spPr>
          <a:xfrm>
            <a:off x="3888741" y="5014568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84556" y="5037053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1768" y="5029865"/>
            <a:ext cx="2252133" cy="94002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4040261" y="511981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74" y="518681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타원 133"/>
          <p:cNvSpPr/>
          <p:nvPr/>
        </p:nvSpPr>
        <p:spPr>
          <a:xfrm>
            <a:off x="6467731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44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타원 135"/>
          <p:cNvSpPr/>
          <p:nvPr/>
        </p:nvSpPr>
        <p:spPr>
          <a:xfrm>
            <a:off x="8789904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17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69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493071" y="1871835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519510" y="261478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493071" y="342900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 재배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3" y="2556877"/>
            <a:ext cx="572048" cy="48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3362268"/>
            <a:ext cx="572048" cy="57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6" y="1748491"/>
            <a:ext cx="531316" cy="61601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1CE2E6-CED2-4DF4-A7F0-56C70EE78B9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9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493071" y="1871835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519510" y="261478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493071" y="342900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 재배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3" y="2556877"/>
            <a:ext cx="572048" cy="48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3362268"/>
            <a:ext cx="572048" cy="57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6" y="1748491"/>
            <a:ext cx="531316" cy="61601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1CE2E6-CED2-4DF4-A7F0-56C70EE78B9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543</Words>
  <Application>Microsoft Office PowerPoint</Application>
  <PresentationFormat>와이드스크린</PresentationFormat>
  <Paragraphs>250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</vt:lpstr>
      <vt:lpstr>나눔스퀘어 ExtraBold</vt:lpstr>
      <vt:lpstr>나눔스퀘어 Light</vt:lpstr>
      <vt:lpstr>나눔스퀘어라운드 ExtraBold</vt:lpstr>
      <vt:lpstr>맑은 고딕</vt:lpstr>
      <vt:lpstr>배달의민족 주아</vt:lpstr>
      <vt:lpstr>타이포_다방구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SeolYu</dc:creator>
  <cp:lastModifiedBy>minju paik</cp:lastModifiedBy>
  <cp:revision>38</cp:revision>
  <dcterms:created xsi:type="dcterms:W3CDTF">2020-05-11T17:14:42Z</dcterms:created>
  <dcterms:modified xsi:type="dcterms:W3CDTF">2020-05-14T14:31:35Z</dcterms:modified>
</cp:coreProperties>
</file>